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9429750" cx="13716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e23292e0_0_1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6e23292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0db9d9b56_0_2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0db9d9b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0db9d9b56_0_2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0db9d9b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e23292e0_0_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6e23292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6e23292e0_0_1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6e23292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e89c050c_0_3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6e89c05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e89c050c_0_4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6e89c05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6e89c050c_0_4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6e89c05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6e89c050c_2_3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6e89c050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e89c050c_0_5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e89c05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e23292e0_0_5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6e23292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e89c0582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6e89c0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e89c0582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e89c05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e23292e0_0_1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e23292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e23292e0_0_2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e23292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23292e0_0_7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23292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e23292e0_0_2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e23292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e23292e0_0_34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e23292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e23292e0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e2329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7500" y="2610575"/>
            <a:ext cx="11663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Є сторінка: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 ній розміщено 4 div різних розмірів, які знаходяться всередині сірого div з id=”container”. У кожного div є властивість display: block. Тому кожен блок займає всю ширину рядка.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300" y="4565700"/>
            <a:ext cx="10097700" cy="4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695425" y="1283200"/>
            <a:ext cx="399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flex-basis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17500" y="2684925"/>
            <a:ext cx="115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початковий розмір елементів до того, як вони будуть замінені іншими властивостями CSS Flexbox: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50" y="4037125"/>
            <a:ext cx="952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column-gap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відступи між елементами у flex-контейнері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8200"/>
            <a:ext cx="13411200" cy="584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row-gap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7675" y="2937675"/>
            <a:ext cx="1190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Відоповідає за відступи між рядками елементів які знаходяться всередині flex-контейнера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950" y="3799575"/>
            <a:ext cx="10165398" cy="53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4487875" y="1340350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align-self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617500" y="2633075"/>
            <a:ext cx="117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Дозволяє маніпулювати окремими дочірніми елементами. Зауважте, що align-self потрібно присвоювати НЕ до батьківського елементу.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617500" y="3706850"/>
            <a:ext cx="8928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 Only this square will be centered.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17500" y="5759025"/>
            <a:ext cx="1214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двух блоков применим align-self, а для остальных — align-items: center и flex-direction: row.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13" y="6620925"/>
            <a:ext cx="7805276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765275" y="479925"/>
            <a:ext cx="1243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flex-basis впливає на розмір елементів вздовж головної осі. Подивимось, що станеться, якщо ми змінимо напрямок головної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632750"/>
            <a:ext cx="11277857" cy="4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765275" y="6213025"/>
            <a:ext cx="1173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Зауважте, що нам довелося змінити і висоту елементів: flex-basis може визначати як висоту елементів, так і їх ширину в залежності від напрямку осі.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4812175" y="1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flex-grow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617500" y="2479100"/>
            <a:ext cx="118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Визначає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коефіцієнти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зростання блоку. Для початку задамо блокам однакову ширину 120px.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825" y="3341000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300" y="6646850"/>
            <a:ext cx="95250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617500" y="5279100"/>
            <a:ext cx="1173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значення flex-grow дорівнює 0. Це означає, що блокам заборонено збільшуватися в розмірах. Задамо flex-grow рівним 1 для кожного блоку: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17500" y="8618525"/>
            <a:ext cx="1288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блоки зайняли місце, що залишилося в 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492900" y="350225"/>
            <a:ext cx="1271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Але що значить flex-grow: 1? Спробуємо зробити flex-grow рівним 999: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25" y="1035575"/>
            <a:ext cx="952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547800" y="2940575"/>
            <a:ext cx="1262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І ... нічого не сталося. Так вийшло через те, що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flex-grow приймає не абсолютні значення, а відносні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. Це означає,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що не важливо, яке значення у flex-grow, важливо, яке воно по відношенню до інших блоків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625" y="4338675"/>
            <a:ext cx="9525000" cy="22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492900" y="6485400"/>
            <a:ext cx="1242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Спочатку flex-grow кожного блоку дорівнює 1, в сумі вийде 6. Отже, наш контейнер розділений на 6 частин. Кожен блок буде займати 1/6 частина доступного простору в контейнері. Коли flex-grow третього блоку стає рівним 2, контейнер ділиться на 7 частин: 1 + 1 + 2 + 1 + 1 + 1. Тепер третій блок займає 2/7 простору, інші - по 1/7. І так далі.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 працює тільки для головної осі, поки ми не змінимо її напрямок.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flex-shrink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617500" y="2367150"/>
            <a:ext cx="1194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Пряма протилежність flex-grow. Визначає, наскільки блоку можна зменшитися в розмірі. flex-shrink використовується, коли елементи не вміщаються в контейнер. Ви визначаєте, які елементи повинні зменшитися в розмірах, а які - ні. За замовчуванням значення flex-shrink для кожного блоку дорівнює 1. Це означає, що блоки будуть стискуватися, коли контейнер буде зменшуватися.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flex-grow і flex-shrink рівними 1: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38" y="5698700"/>
            <a:ext cx="10237175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548900" y="225175"/>
            <a:ext cx="124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поміняємо значення flex-shrink для третього блоку на 0. Йому заборонили стискатися, тому його ширина залишиться рівною 120px: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12" y="1625625"/>
            <a:ext cx="10429475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548900" y="5615625"/>
            <a:ext cx="1269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flex-shrink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базується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на пропорціях. Тобто, якщо у першого блоку flex-shrink дорівнює 6, а в інших він дорівнює 2, то, це означає, що перший блок буде стискатися в три рази швидше, ніж інші.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617500" y="2645950"/>
            <a:ext cx="115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Заміняє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flex-grow, flex-shrink і flex-basis. Значення за замовчуванням: 0 (grow) 1 (shrink) auto (basis).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617500" y="3580875"/>
            <a:ext cx="11627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2 1 300px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.square#two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1 2 300px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73800" y="4869700"/>
            <a:ext cx="1203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обох однаковий flex-basis. Це означає, що обидва будуть шириною в 300px (ширина контейнера: 600px плюс margin і padding). Але коли контейнер почне збільшуватися в розмірах, перший блок (з великим flex-grow) буде збільшуватися в два рази швидше, а другий блок (з найбільшим flex-shrink) буде стискатися в два рази швидше: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50" y="6902225"/>
            <a:ext cx="9681250" cy="2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00" y="4480500"/>
            <a:ext cx="9113400" cy="391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1400" y="798950"/>
            <a:ext cx="12733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Щоб почати працювати з CSS Flexbox, потрібно зробити контейнер flex-контейнером. Робиться це так: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3180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flex-wrap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5242825"/>
            <a:ext cx="10448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667675" y="2937675"/>
            <a:ext cx="1190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замовчуванням, якщо батьківський flex блок стискається, всі дочірні елементи так само стискаються. Для того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, щоб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уникнути такої поведінки, та мати можливість переносити елементи на наступний рядок, у випадку ,якщо вони не вміщаються в поточний, ми використовуємо властивість flex-wrap:wrap. Частіше за все подібний прийом використовують, щоб зробити “сітку товарів” на різних розширеннях екрану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Flex-direction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7500" y="2677000"/>
            <a:ext cx="1152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flex-контейнера є дві осі: головна і перпендикулярна їй.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4025"/>
            <a:ext cx="6690950" cy="3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707200" y="411575"/>
            <a:ext cx="1211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всі елементи розташовуються вздовж головної осі - зліва направо. Саме тому блоки в попередньому прикладі вишикувалися в лінію, коли ми застосували display: flex. А ось flex-direction дозволяє обертати головну вісь.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4725" y="2408875"/>
            <a:ext cx="11655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column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4534425"/>
            <a:ext cx="802087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85625" y="581050"/>
            <a:ext cx="12419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Зверніть увагу, що flex-direction: column НЕ вирівнює блоки по осі, перпендикулярній головній. Головна вісь сама змінює своє розташування, і тепер спрямована згори донизу.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Є ще парочка властивостей для flex-direction: row-reverse і column-reverse які впроваджують “дзеркальність”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00" y="3553900"/>
            <a:ext cx="10526325" cy="4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justify-content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вирівнювання елементів по головній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17500" y="3244125"/>
            <a:ext cx="694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row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" y="5524450"/>
            <a:ext cx="12798800" cy="2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7750" y="716600"/>
            <a:ext cx="12589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 може приймати 5 значень: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space-around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19350" y="3720825"/>
            <a:ext cx="1188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Space-between задає однакову відстань між блоками, але не між контейнером і блоками. Space-around також задає однакову відстань між блоками, але тепер відстань між контейнером і блоками дорівнює половині відстані між блоками.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013250" y="1355850"/>
            <a:ext cx="47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align-items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46425" y="2503375"/>
            <a:ext cx="1273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Якщо justify-content працює з головною віссю, то align-items працює з віссю, перпендикулярної головної осі. Повернемося до flex-direction: row і пройдемося по командам align-items: flex-start flex-end center stretch baseline.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387" y="4042675"/>
            <a:ext cx="9887925" cy="3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6425" y="7691675"/>
            <a:ext cx="1206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Варто зауважити, що для align-items: stretch висота блоків повинна бути auto (або не вказана явно).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456900" y="505850"/>
            <a:ext cx="1280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align-items: baseline теги параграфа прибирати не потрібно, інакше вийде так: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25" y="1269025"/>
            <a:ext cx="7409575" cy="23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71825" y="3632675"/>
            <a:ext cx="1196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Щоб краще розібратися в тому, як працюють осі, об'єднаємо justify-content з align-items і подивимося, як працює вирівнювання по центру для двох властивостей flex-direction: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675" y="5147350"/>
            <a:ext cx="7864925" cy="4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